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49"/>
  </p:normalViewPr>
  <p:slideViewPr>
    <p:cSldViewPr snapToGrid="0" snapToObjects="1">
      <p:cViewPr varScale="1">
        <p:scale>
          <a:sx n="54" d="100"/>
          <a:sy n="54" d="100"/>
        </p:scale>
        <p:origin x="300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C7E3-17EA-7F4C-B526-7515BA348CF9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FADFE-4453-A943-8BA2-5A9ECF2D1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087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C7E3-17EA-7F4C-B526-7515BA348CF9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FADFE-4453-A943-8BA2-5A9ECF2D1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8781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C7E3-17EA-7F4C-B526-7515BA348CF9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FADFE-4453-A943-8BA2-5A9ECF2D1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141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C7E3-17EA-7F4C-B526-7515BA348CF9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FADFE-4453-A943-8BA2-5A9ECF2D1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735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C7E3-17EA-7F4C-B526-7515BA348CF9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FADFE-4453-A943-8BA2-5A9ECF2D1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571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C7E3-17EA-7F4C-B526-7515BA348CF9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FADFE-4453-A943-8BA2-5A9ECF2D1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68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C7E3-17EA-7F4C-B526-7515BA348CF9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FADFE-4453-A943-8BA2-5A9ECF2D1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737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C7E3-17EA-7F4C-B526-7515BA348CF9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FADFE-4453-A943-8BA2-5A9ECF2D1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749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C7E3-17EA-7F4C-B526-7515BA348CF9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FADFE-4453-A943-8BA2-5A9ECF2D1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936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C7E3-17EA-7F4C-B526-7515BA348CF9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FADFE-4453-A943-8BA2-5A9ECF2D1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006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C7E3-17EA-7F4C-B526-7515BA348CF9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FADFE-4453-A943-8BA2-5A9ECF2D1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694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DC7E3-17EA-7F4C-B526-7515BA348CF9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FADFE-4453-A943-8BA2-5A9ECF2D1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928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grönsaker&#10;&#10;Automatiskt genererad beskrivning">
            <a:extLst>
              <a:ext uri="{FF2B5EF4-FFF2-40B4-BE49-F238E27FC236}">
                <a16:creationId xmlns:a16="http://schemas.microsoft.com/office/drawing/2014/main" id="{6972D603-DAC1-6640-9B00-57748E14AE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48" r="4048" b="6930"/>
          <a:stretch/>
        </p:blipFill>
        <p:spPr>
          <a:xfrm>
            <a:off x="0" y="9290944"/>
            <a:ext cx="9601200" cy="3267341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26332957-C8CE-CE45-A3DD-BF0C869F8F9B}"/>
              </a:ext>
            </a:extLst>
          </p:cNvPr>
          <p:cNvSpPr txBox="1"/>
          <p:nvPr/>
        </p:nvSpPr>
        <p:spPr>
          <a:xfrm>
            <a:off x="139148" y="243315"/>
            <a:ext cx="9322904" cy="1037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7200" dirty="0">
                <a:solidFill>
                  <a:srgbClr val="00B050"/>
                </a:solidFill>
                <a:latin typeface="Chalkduster" panose="03050602040202020205" pitchFamily="66" charset="77"/>
              </a:rPr>
              <a:t>FIXARDAG</a:t>
            </a:r>
          </a:p>
          <a:p>
            <a:pPr algn="ctr"/>
            <a:r>
              <a:rPr lang="sv-SE" sz="5400" dirty="0">
                <a:solidFill>
                  <a:srgbClr val="00B050"/>
                </a:solidFill>
                <a:latin typeface="Chalkduster" panose="03050602040202020205" pitchFamily="66" charset="77"/>
              </a:rPr>
              <a:t>6 Maj</a:t>
            </a:r>
          </a:p>
          <a:p>
            <a:pPr algn="ctr"/>
            <a:r>
              <a:rPr lang="sv-SE" sz="5400" dirty="0">
                <a:solidFill>
                  <a:srgbClr val="00B050"/>
                </a:solidFill>
                <a:latin typeface="Chalkduster" panose="03050602040202020205" pitchFamily="66" charset="77"/>
              </a:rPr>
              <a:t>Kl.10-14</a:t>
            </a:r>
          </a:p>
          <a:p>
            <a:pPr algn="ctr"/>
            <a:endParaRPr lang="sv-SE" sz="2800" dirty="0">
              <a:latin typeface="Chalkduster" panose="03050602040202020205" pitchFamily="66" charset="77"/>
            </a:endParaRPr>
          </a:p>
          <a:p>
            <a:pPr algn="ctr"/>
            <a:r>
              <a:rPr lang="sv-SE" sz="2800" dirty="0">
                <a:latin typeface="Chalkduster" panose="03050602040202020205" pitchFamily="66" charset="77"/>
              </a:rPr>
              <a:t>Tillsammans hjälps vi åt att </a:t>
            </a:r>
            <a:r>
              <a:rPr lang="sv-SE" sz="2800" dirty="0" err="1">
                <a:latin typeface="Chalkduster" panose="03050602040202020205" pitchFamily="66" charset="77"/>
              </a:rPr>
              <a:t>vårstäda</a:t>
            </a:r>
            <a:r>
              <a:rPr lang="sv-SE" sz="2800" dirty="0">
                <a:latin typeface="Chalkduster" panose="03050602040202020205" pitchFamily="66" charset="77"/>
              </a:rPr>
              <a:t>,</a:t>
            </a:r>
          </a:p>
          <a:p>
            <a:pPr algn="ctr"/>
            <a:r>
              <a:rPr lang="sv-SE" sz="2800" dirty="0">
                <a:latin typeface="Chalkduster" panose="03050602040202020205" pitchFamily="66" charset="77"/>
              </a:rPr>
              <a:t>fixa och greja på anläggningen.</a:t>
            </a:r>
          </a:p>
          <a:p>
            <a:pPr algn="ctr"/>
            <a:endParaRPr lang="sv-SE" sz="2800" dirty="0">
              <a:latin typeface="Chalkduster" panose="03050602040202020205" pitchFamily="66" charset="77"/>
            </a:endParaRPr>
          </a:p>
          <a:p>
            <a:pPr algn="ctr"/>
            <a:r>
              <a:rPr lang="sv-SE" sz="2800" dirty="0">
                <a:latin typeface="Chalkduster" panose="03050602040202020205" pitchFamily="66" charset="77"/>
              </a:rPr>
              <a:t>Vi ska även ge oss ut och städa</a:t>
            </a:r>
          </a:p>
          <a:p>
            <a:pPr algn="ctr"/>
            <a:r>
              <a:rPr lang="sv-SE" sz="2800" dirty="0">
                <a:latin typeface="Chalkduster" panose="03050602040202020205" pitchFamily="66" charset="77"/>
              </a:rPr>
              <a:t>i </a:t>
            </a:r>
            <a:r>
              <a:rPr lang="sv-SE" sz="2800" dirty="0" err="1">
                <a:latin typeface="Chalkduster" panose="03050602040202020205" pitchFamily="66" charset="77"/>
              </a:rPr>
              <a:t>Ölmstad</a:t>
            </a:r>
            <a:r>
              <a:rPr lang="sv-SE" sz="2800" dirty="0">
                <a:latin typeface="Chalkduster" panose="03050602040202020205" pitchFamily="66" charset="77"/>
              </a:rPr>
              <a:t>/Skärstad.</a:t>
            </a:r>
          </a:p>
          <a:p>
            <a:pPr algn="ctr"/>
            <a:endParaRPr lang="sv-SE" sz="2800" dirty="0">
              <a:latin typeface="Chalkduster" panose="03050602040202020205" pitchFamily="66" charset="77"/>
            </a:endParaRPr>
          </a:p>
          <a:p>
            <a:pPr algn="ctr"/>
            <a:r>
              <a:rPr lang="sv-SE" sz="2800" dirty="0">
                <a:latin typeface="Chalkduster" panose="03050602040202020205" pitchFamily="66" charset="77"/>
              </a:rPr>
              <a:t>Som avslutning bjuder vi på grillad korv.</a:t>
            </a:r>
          </a:p>
          <a:p>
            <a:pPr algn="ctr"/>
            <a:endParaRPr lang="sv-SE" sz="2800" dirty="0">
              <a:latin typeface="Chalkduster" panose="03050602040202020205" pitchFamily="66" charset="77"/>
            </a:endParaRPr>
          </a:p>
          <a:p>
            <a:pPr algn="ctr"/>
            <a:r>
              <a:rPr lang="sv-SE" sz="5400" dirty="0">
                <a:solidFill>
                  <a:srgbClr val="00B050"/>
                </a:solidFill>
                <a:latin typeface="Chalkduster" panose="03050602040202020205" pitchFamily="66" charset="77"/>
              </a:rPr>
              <a:t>ALLA ÄR HJÄRTLIGT</a:t>
            </a:r>
          </a:p>
          <a:p>
            <a:pPr algn="ctr"/>
            <a:r>
              <a:rPr lang="sv-SE" sz="7200" dirty="0">
                <a:solidFill>
                  <a:srgbClr val="00B050"/>
                </a:solidFill>
                <a:latin typeface="Chalkduster" panose="03050602040202020205" pitchFamily="66" charset="77"/>
              </a:rPr>
              <a:t>VÄLKOMNA</a:t>
            </a:r>
          </a:p>
          <a:p>
            <a:pPr algn="ctr"/>
            <a:r>
              <a:rPr lang="sv-SE" sz="2800" dirty="0">
                <a:latin typeface="Chalkduster" panose="03050602040202020205" pitchFamily="66" charset="77"/>
              </a:rPr>
              <a:t>/Anläggningssektionen</a:t>
            </a:r>
          </a:p>
          <a:p>
            <a:pPr algn="ctr"/>
            <a:endParaRPr lang="sv-SE" sz="2800" dirty="0">
              <a:latin typeface="Chalkduster" panose="03050602040202020205" pitchFamily="66" charset="77"/>
            </a:endParaRPr>
          </a:p>
          <a:p>
            <a:pPr algn="ctr"/>
            <a:endParaRPr lang="sv-SE" sz="5400" dirty="0">
              <a:latin typeface="Chalkduster" panose="03050602040202020205" pitchFamily="66" charset="77"/>
            </a:endParaRPr>
          </a:p>
        </p:txBody>
      </p:sp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2D062148-8F0C-9D4B-8A49-5FAECC0F2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7371" y="8593472"/>
            <a:ext cx="1454370" cy="185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90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46</Words>
  <Application>Microsoft Macintosh PowerPoint</Application>
  <PresentationFormat>A3 (297 x 420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Chalkduster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Kotten</dc:creator>
  <cp:lastModifiedBy>Kotten</cp:lastModifiedBy>
  <cp:revision>5</cp:revision>
  <cp:lastPrinted>2022-03-10T12:14:41Z</cp:lastPrinted>
  <dcterms:created xsi:type="dcterms:W3CDTF">2022-03-09T15:14:14Z</dcterms:created>
  <dcterms:modified xsi:type="dcterms:W3CDTF">2023-04-25T12:19:15Z</dcterms:modified>
</cp:coreProperties>
</file>